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52E7E-3E5A-A324-E3DD-7B3033A4597F}" v="371" dt="2025-06-24T01:38:23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480" y="296501"/>
            <a:ext cx="9601200" cy="2000794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ea typeface="+mj-lt"/>
                <a:cs typeface="+mj-lt"/>
              </a:rPr>
              <a:t>Suptechnology</a:t>
            </a:r>
            <a:br>
              <a:rPr lang="en-GB" dirty="0">
                <a:ea typeface="+mj-lt"/>
                <a:cs typeface="+mj-lt"/>
              </a:rPr>
            </a:br>
            <a:r>
              <a:rPr lang="en" sz="2000" dirty="0">
                <a:latin typeface="Consolas"/>
                <a:ea typeface="+mj-lt"/>
                <a:cs typeface="+mj-lt"/>
              </a:rPr>
              <a:t>Private higher education school of Engineering
and Information Technology</a:t>
            </a:r>
            <a:br>
              <a:rPr lang="en-GB" sz="4900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3520" y="2667318"/>
            <a:ext cx="9174480" cy="22755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End of year project</a:t>
            </a:r>
          </a:p>
          <a:p>
            <a:r>
              <a:rPr lang="en-GB" sz="3600" b="1" u="sng" dirty="0">
                <a:solidFill>
                  <a:schemeClr val="bg1"/>
                </a:solidFill>
              </a:rPr>
              <a:t>Conception and development of a 2d platformer game :</a:t>
            </a:r>
          </a:p>
          <a:p>
            <a:r>
              <a:rPr lang="en-GB" sz="3600" b="1" i="1" u="sng" err="1">
                <a:solidFill>
                  <a:srgbClr val="FF0000"/>
                </a:solidFill>
              </a:rPr>
              <a:t>Run&amp;Slash</a:t>
            </a:r>
            <a:endParaRPr lang="en-GB" sz="3600" b="1" i="1" u="sng">
              <a:solidFill>
                <a:srgbClr val="FF0000"/>
              </a:solidFill>
            </a:endParaRPr>
          </a:p>
        </p:txBody>
      </p:sp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AFB1E3AC-E0EC-CD22-5EF9-87F3071E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" y="-16095"/>
            <a:ext cx="2990850" cy="1533525"/>
          </a:xfrm>
          <a:prstGeom prst="rect">
            <a:avLst/>
          </a:prstGeom>
        </p:spPr>
      </p:pic>
      <p:pic>
        <p:nvPicPr>
          <p:cNvPr id="5" name="Picture 4" descr="A logo with green and grey letters&#10;&#10;AI-generated content may be incorrect.">
            <a:extLst>
              <a:ext uri="{FF2B5EF4-FFF2-40B4-BE49-F238E27FC236}">
                <a16:creationId xmlns:a16="http://schemas.microsoft.com/office/drawing/2014/main" id="{12BE5D47-3C39-C89E-3A60-741F8E74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432" y="-24378"/>
            <a:ext cx="3150235" cy="154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C8224-9FF7-634C-7C25-D2751B5590FB}"/>
              </a:ext>
            </a:extLst>
          </p:cNvPr>
          <p:cNvSpPr txBox="1"/>
          <p:nvPr/>
        </p:nvSpPr>
        <p:spPr>
          <a:xfrm>
            <a:off x="167640" y="5191760"/>
            <a:ext cx="34239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Book Antiqua"/>
              </a:rPr>
              <a:t>Accomplished by:</a:t>
            </a:r>
          </a:p>
          <a:p>
            <a:r>
              <a:rPr lang="en-US" dirty="0">
                <a:solidFill>
                  <a:schemeClr val="bg1"/>
                </a:solidFill>
              </a:rPr>
              <a:t>WALID MAHBOUB</a:t>
            </a:r>
            <a:br>
              <a:rPr lang="en-US" dirty="0">
                <a:solidFill>
                  <a:schemeClr val="bg1"/>
                </a:solidFill>
              </a:rPr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20743-4E27-0C52-3E6F-FB5E770D792C}"/>
              </a:ext>
            </a:extLst>
          </p:cNvPr>
          <p:cNvSpPr txBox="1"/>
          <p:nvPr/>
        </p:nvSpPr>
        <p:spPr>
          <a:xfrm>
            <a:off x="9486900" y="5170557"/>
            <a:ext cx="1965077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ook Antiqua"/>
              </a:rPr>
              <a:t>Supervised by :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  </a:t>
            </a:r>
            <a:r>
              <a:rPr lang="en-GB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ENAANAI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ADIL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2784B-F6FE-7C96-409F-FF88F81E23E9}"/>
              </a:ext>
            </a:extLst>
          </p:cNvPr>
          <p:cNvSpPr txBox="1"/>
          <p:nvPr/>
        </p:nvSpPr>
        <p:spPr>
          <a:xfrm>
            <a:off x="4950460" y="6096000"/>
            <a:ext cx="3152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DC53E-EA5A-C85F-F156-6DBB655ADE2B}"/>
              </a:ext>
            </a:extLst>
          </p:cNvPr>
          <p:cNvSpPr txBox="1"/>
          <p:nvPr/>
        </p:nvSpPr>
        <p:spPr>
          <a:xfrm>
            <a:off x="4521200" y="5184140"/>
            <a:ext cx="359664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ook Antiqua"/>
              </a:rPr>
              <a:t>Academic</a:t>
            </a:r>
            <a:r>
              <a:rPr lang="en-GB" sz="2800" b="1" dirty="0">
                <a:latin typeface="Book Antiqua"/>
              </a:rPr>
              <a:t> </a:t>
            </a:r>
            <a:r>
              <a:rPr lang="en-GB" sz="2800" b="1" dirty="0">
                <a:solidFill>
                  <a:schemeClr val="bg1"/>
                </a:solidFill>
                <a:latin typeface="Book Antiqua"/>
              </a:rPr>
              <a:t>year 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2024-2025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627A-F3CE-900C-B956-EEC179C3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u="sng" dirty="0">
                <a:solidFill>
                  <a:schemeClr val="bg1"/>
                </a:solidFill>
              </a:rPr>
              <a:t>Presentation plan: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9AD22-E8AA-1F16-1E0D-C37ED815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 Idea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Why This Game? 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 Showcase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Gameplay Mechanics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Animations &amp; Sounds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Development &amp; Struggles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What’s Next?</a:t>
            </a:r>
          </a:p>
          <a:p>
            <a:pPr marL="514350" indent="-514350">
              <a:buAutoNum type="arabicPeriod"/>
            </a:pPr>
            <a:r>
              <a:rPr lang="en-GB" sz="3600" b="1" u="sng" dirty="0">
                <a:solidFill>
                  <a:schemeClr val="bg1"/>
                </a:solidFill>
                <a:ea typeface="+mn-lt"/>
                <a:cs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9607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10D7-43F4-9A2C-984A-C550C2F8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0515600" cy="1042534"/>
          </a:xfrm>
        </p:spPr>
        <p:txBody>
          <a:bodyPr/>
          <a:lstStyle/>
          <a:p>
            <a:r>
              <a:rPr lang="en-GB" sz="3600" b="1" u="sng" dirty="0">
                <a:solidFill>
                  <a:schemeClr val="bg1"/>
                </a:solidFill>
                <a:latin typeface="Aptos"/>
              </a:rPr>
              <a:t>Game Idea:</a:t>
            </a:r>
            <a:endParaRPr lang="en-US" dirty="0"/>
          </a:p>
        </p:txBody>
      </p:sp>
      <p:pic>
        <p:nvPicPr>
          <p:cNvPr id="4" name="Content Placeholder 3" descr="A video game with mountains and trees&#10;&#10;AI-generated content may be incorrect.">
            <a:extLst>
              <a:ext uri="{FF2B5EF4-FFF2-40B4-BE49-F238E27FC236}">
                <a16:creationId xmlns:a16="http://schemas.microsoft.com/office/drawing/2014/main" id="{7917EBC0-08A5-3B08-EF3F-DBA486B95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603" b="1077"/>
          <a:stretch>
            <a:fillRect/>
          </a:stretch>
        </p:blipFill>
        <p:spPr>
          <a:xfrm>
            <a:off x="141514" y="1708698"/>
            <a:ext cx="7818188" cy="454174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B23B3-BCE8-0CCF-47F7-6DABAEEE5FA1}"/>
              </a:ext>
            </a:extLst>
          </p:cNvPr>
          <p:cNvSpPr txBox="1"/>
          <p:nvPr/>
        </p:nvSpPr>
        <p:spPr>
          <a:xfrm>
            <a:off x="8082642" y="1741714"/>
            <a:ext cx="394607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a typeface="+mn-lt"/>
                <a:cs typeface="+mn-lt"/>
              </a:rPr>
              <a:t>Run&amp;Slash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 is a simple 2D platformer where you play as a ninja slashing your way through zombies and archers.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B3CC-5217-5793-107E-55BE21E5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u="sng" dirty="0">
                <a:solidFill>
                  <a:schemeClr val="bg1"/>
                </a:solidFill>
                <a:latin typeface="Aptos"/>
              </a:rPr>
              <a:t>Why This Game? </a:t>
            </a:r>
            <a:endParaRPr lang="en-US" dirty="0"/>
          </a:p>
        </p:txBody>
      </p:sp>
      <p:pic>
        <p:nvPicPr>
          <p:cNvPr id="4" name="Content Placeholder 3" descr="A cartoon character in a video game&#10;&#10;AI-generated content may be incorrect.">
            <a:extLst>
              <a:ext uri="{FF2B5EF4-FFF2-40B4-BE49-F238E27FC236}">
                <a16:creationId xmlns:a16="http://schemas.microsoft.com/office/drawing/2014/main" id="{69268039-2205-1311-3B8D-6F9BA0A2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9594" y="3288280"/>
            <a:ext cx="5143499" cy="3167743"/>
          </a:xfrm>
        </p:spPr>
      </p:pic>
      <p:pic>
        <p:nvPicPr>
          <p:cNvPr id="5" name="Picture 4" descr="A video game screen with a cartoon character&#10;&#10;AI-generated content may be incorrect.">
            <a:extLst>
              <a:ext uri="{FF2B5EF4-FFF2-40B4-BE49-F238E27FC236}">
                <a16:creationId xmlns:a16="http://schemas.microsoft.com/office/drawing/2014/main" id="{D2927A98-3D9A-CC58-29EA-73DCB38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8" y="3292929"/>
            <a:ext cx="5034642" cy="317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9C062-DC4C-02F8-D219-62F37B72F84B}"/>
              </a:ext>
            </a:extLst>
          </p:cNvPr>
          <p:cNvSpPr txBox="1"/>
          <p:nvPr/>
        </p:nvSpPr>
        <p:spPr>
          <a:xfrm>
            <a:off x="1061356" y="2122713"/>
            <a:ext cx="106135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 dirty="0">
                <a:solidFill>
                  <a:schemeClr val="bg1"/>
                </a:solidFill>
              </a:rPr>
              <a:t>  Super Mario Bros    </a:t>
            </a:r>
            <a:r>
              <a:rPr lang="en-GB" dirty="0"/>
              <a:t>                                                                                     </a:t>
            </a:r>
            <a:r>
              <a:rPr lang="en-GB" sz="2400" b="1" u="sng" dirty="0">
                <a:solidFill>
                  <a:schemeClr val="bg1"/>
                </a:solidFill>
              </a:rPr>
              <a:t> Hollow Knight</a:t>
            </a:r>
          </a:p>
        </p:txBody>
      </p:sp>
    </p:spTree>
    <p:extLst>
      <p:ext uri="{BB962C8B-B14F-4D97-AF65-F5344CB8AC3E}">
        <p14:creationId xmlns:p14="http://schemas.microsoft.com/office/powerpoint/2010/main" val="40261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D566-E8DB-E4CE-CB3C-EA32D200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977219"/>
          </a:xfrm>
        </p:spPr>
        <p:txBody>
          <a:bodyPr/>
          <a:lstStyle/>
          <a:p>
            <a:r>
              <a:rPr lang="en-GB" sz="3300" b="1" u="sng" dirty="0">
                <a:solidFill>
                  <a:schemeClr val="bg1"/>
                </a:solidFill>
                <a:latin typeface="Aptos"/>
              </a:rPr>
              <a:t>Game Showcase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F556-2F09-C486-CD47-F0FD8BB1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cording 2025-06-05 165042">
            <a:hlinkClick r:id="" action="ppaction://media"/>
            <a:extLst>
              <a:ext uri="{FF2B5EF4-FFF2-40B4-BE49-F238E27FC236}">
                <a16:creationId xmlns:a16="http://schemas.microsoft.com/office/drawing/2014/main" id="{F70CA926-40E1-4E8A-2BB2-EEABA55C1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7" y="849086"/>
            <a:ext cx="12181112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761F-4284-5786-0A5F-C29E2F0C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300" b="1" u="sng" dirty="0">
                <a:solidFill>
                  <a:schemeClr val="bg1"/>
                </a:solidFill>
                <a:latin typeface="Aptos"/>
              </a:rPr>
              <a:t>Gameplay Mechanics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7DF7-6747-1C7B-BD12-F71FCBB0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8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C7C5-3FC3-FDC2-2982-29C1E4E2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D975C-C7D3-BE20-2A85-EEF4F7F7E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4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B6C2-5C8E-8586-219A-F692BD5E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02A4-EF48-B327-668E-D39188EE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4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7232-E274-D6FE-4B4C-2CC76709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5C15F-5D9F-C4AF-3B36-957477B4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715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Suptechnology Private higher education school of Engineering
and Information Technology  </vt:lpstr>
      <vt:lpstr>Presentation plan:</vt:lpstr>
      <vt:lpstr>Game Idea:</vt:lpstr>
      <vt:lpstr>Why This Game? </vt:lpstr>
      <vt:lpstr>Game Showcase</vt:lpstr>
      <vt:lpstr>Gameplay Mechanics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308</cp:revision>
  <dcterms:created xsi:type="dcterms:W3CDTF">2025-04-10T10:33:23Z</dcterms:created>
  <dcterms:modified xsi:type="dcterms:W3CDTF">2025-06-24T01:42:21Z</dcterms:modified>
</cp:coreProperties>
</file>